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6858000" type="screen4x3"/>
  <p:notesSz cx="6858000" cy="9144000"/>
  <p:photoAlbum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4" d="100"/>
          <a:sy n="84" d="100"/>
        </p:scale>
        <p:origin x="-105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72C2B-A847-4C63-8582-0601D9DFD519}" type="datetimeFigureOut">
              <a:rPr lang="es-ES" smtClean="0"/>
              <a:t>06/04/2013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70E12-26B5-4767-8102-0B6E27C8D01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23528" y="2130425"/>
            <a:ext cx="8568952" cy="1470025"/>
          </a:xfrm>
        </p:spPr>
        <p:txBody>
          <a:bodyPr>
            <a:noAutofit/>
          </a:bodyPr>
          <a:lstStyle/>
          <a:p>
            <a:r>
              <a:rPr lang="es-ES" sz="3500" dirty="0" smtClean="0">
                <a:latin typeface="Arial Black" pitchFamily="34" charset="0"/>
              </a:rPr>
              <a:t>Campo de Trabajo Huancavelica</a:t>
            </a:r>
            <a:br>
              <a:rPr lang="es-ES" sz="3500" dirty="0" smtClean="0">
                <a:latin typeface="Arial Black" pitchFamily="34" charset="0"/>
              </a:rPr>
            </a:br>
            <a:r>
              <a:rPr lang="es-ES" sz="3500" dirty="0" smtClean="0">
                <a:latin typeface="Arial Black" pitchFamily="34" charset="0"/>
              </a:rPr>
              <a:t>(Perú)</a:t>
            </a:r>
            <a:endParaRPr lang="es-ES" sz="3500" dirty="0">
              <a:latin typeface="Arial Black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/>
                </a:solidFill>
                <a:latin typeface="Arial Black" pitchFamily="34" charset="0"/>
              </a:rPr>
              <a:t>Julio 2000</a:t>
            </a:r>
            <a:endParaRPr lang="es-ES" dirty="0">
              <a:solidFill>
                <a:schemeClr val="tx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0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9250"/>
            <a:ext cx="9144000" cy="615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1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9250"/>
            <a:ext cx="9144000" cy="615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9250"/>
            <a:ext cx="9144000" cy="615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2900"/>
            <a:ext cx="91440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7188"/>
            <a:ext cx="9144000" cy="6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36800" y="0"/>
            <a:ext cx="4470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0363"/>
            <a:ext cx="9144000" cy="61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6713"/>
            <a:ext cx="9144000" cy="612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1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0363"/>
            <a:ext cx="9144000" cy="61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1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14325"/>
            <a:ext cx="9144000" cy="622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0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39975" y="0"/>
            <a:ext cx="44640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1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14325"/>
            <a:ext cx="9144000" cy="622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44738" y="0"/>
            <a:ext cx="4454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14325"/>
            <a:ext cx="9144000" cy="622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2900"/>
            <a:ext cx="91440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290513"/>
            <a:ext cx="9144000" cy="627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7188"/>
            <a:ext cx="9144000" cy="6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14325"/>
            <a:ext cx="9144000" cy="622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298450"/>
            <a:ext cx="9144000" cy="6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41563" y="0"/>
            <a:ext cx="44592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6713"/>
            <a:ext cx="9144000" cy="612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0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36550"/>
            <a:ext cx="9144000" cy="61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2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28613"/>
            <a:ext cx="9144000" cy="619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36800" y="0"/>
            <a:ext cx="4470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19338" y="0"/>
            <a:ext cx="45053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28613"/>
            <a:ext cx="9144000" cy="619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28863" y="0"/>
            <a:ext cx="44846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27275" y="0"/>
            <a:ext cx="4489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132013" y="0"/>
            <a:ext cx="48783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25688" y="0"/>
            <a:ext cx="4492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2425"/>
            <a:ext cx="9144000" cy="615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34963"/>
            <a:ext cx="9144000" cy="618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0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9250"/>
            <a:ext cx="9144000" cy="615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3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9250"/>
            <a:ext cx="9144000" cy="615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4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22263"/>
            <a:ext cx="9144000" cy="62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4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44738" y="0"/>
            <a:ext cx="4454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4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2900"/>
            <a:ext cx="91440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4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39725"/>
            <a:ext cx="9144000" cy="61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4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2425"/>
            <a:ext cx="9144000" cy="615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4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0363"/>
            <a:ext cx="9144000" cy="61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4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22263"/>
            <a:ext cx="9144000" cy="62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4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2900"/>
            <a:ext cx="91440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4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0363"/>
            <a:ext cx="9144000" cy="61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0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2425"/>
            <a:ext cx="9144000" cy="615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5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28863" y="0"/>
            <a:ext cx="44846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5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36800" y="0"/>
            <a:ext cx="4470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5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2425"/>
            <a:ext cx="9144000" cy="615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5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6713"/>
            <a:ext cx="9144000" cy="612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5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0363"/>
            <a:ext cx="9144000" cy="61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5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39725"/>
            <a:ext cx="9144000" cy="61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5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28613"/>
            <a:ext cx="9144000" cy="619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5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6713"/>
            <a:ext cx="9144000" cy="612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5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39725"/>
            <a:ext cx="9144000" cy="61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5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39975" y="0"/>
            <a:ext cx="44640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0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2900"/>
            <a:ext cx="91440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6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39975" y="0"/>
            <a:ext cx="44640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6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14325"/>
            <a:ext cx="9144000" cy="622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6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2425"/>
            <a:ext cx="9144000" cy="615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6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2900"/>
            <a:ext cx="91440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6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44738" y="0"/>
            <a:ext cx="4454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6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9250"/>
            <a:ext cx="9144000" cy="615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6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3538"/>
            <a:ext cx="9144000" cy="61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6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39725"/>
            <a:ext cx="9144000" cy="61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6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9250"/>
            <a:ext cx="9144000" cy="615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6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2900"/>
            <a:ext cx="91440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0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2900"/>
            <a:ext cx="91440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7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20925" y="0"/>
            <a:ext cx="4500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7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062163" y="0"/>
            <a:ext cx="50196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7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17750" y="0"/>
            <a:ext cx="4508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7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124075" y="0"/>
            <a:ext cx="48942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7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2425"/>
            <a:ext cx="9144000" cy="615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7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22263"/>
            <a:ext cx="9144000" cy="62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7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14575" y="0"/>
            <a:ext cx="45148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7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36800" y="0"/>
            <a:ext cx="4470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7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0363"/>
            <a:ext cx="9144000" cy="61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7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2425"/>
            <a:ext cx="9144000" cy="615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0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28613"/>
            <a:ext cx="9144000" cy="619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8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39725"/>
            <a:ext cx="9144000" cy="61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8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22263"/>
            <a:ext cx="9144000" cy="62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8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2425"/>
            <a:ext cx="9144000" cy="615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8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39725"/>
            <a:ext cx="9144000" cy="61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8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6713"/>
            <a:ext cx="9144000" cy="612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8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31788"/>
            <a:ext cx="9144000" cy="619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8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2425"/>
            <a:ext cx="9144000" cy="615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8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42900"/>
            <a:ext cx="91440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8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34963"/>
            <a:ext cx="9144000" cy="618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8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22263"/>
            <a:ext cx="9144000" cy="62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0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32038" y="0"/>
            <a:ext cx="44799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9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31788"/>
            <a:ext cx="9144000" cy="619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9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44738" y="0"/>
            <a:ext cx="4454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9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22263"/>
            <a:ext cx="9144000" cy="62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9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27275" y="0"/>
            <a:ext cx="4489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9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20925" y="0"/>
            <a:ext cx="45005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9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16163" y="0"/>
            <a:ext cx="45100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9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336800" y="0"/>
            <a:ext cx="4470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9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60363"/>
            <a:ext cx="9144000" cy="61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09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352425"/>
            <a:ext cx="9144000" cy="615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Presentación en pantalla (4:3)</PresentationFormat>
  <Paragraphs>2</Paragraphs>
  <Slides>98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98</vt:i4>
      </vt:variant>
    </vt:vector>
  </HeadingPairs>
  <TitlesOfParts>
    <vt:vector size="99" baseType="lpstr">
      <vt:lpstr>Tema de Office</vt:lpstr>
      <vt:lpstr>Campo de Trabajo Huancavelica (Perú)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  <vt:lpstr>Diapositiva 77</vt:lpstr>
      <vt:lpstr>Diapositiva 78</vt:lpstr>
      <vt:lpstr>Diapositiva 79</vt:lpstr>
      <vt:lpstr>Diapositiva 80</vt:lpstr>
      <vt:lpstr>Diapositiva 81</vt:lpstr>
      <vt:lpstr>Diapositiva 82</vt:lpstr>
      <vt:lpstr>Diapositiva 83</vt:lpstr>
      <vt:lpstr>Diapositiva 84</vt:lpstr>
      <vt:lpstr>Diapositiva 85</vt:lpstr>
      <vt:lpstr>Diapositiva 86</vt:lpstr>
      <vt:lpstr>Diapositiva 87</vt:lpstr>
      <vt:lpstr>Diapositiva 88</vt:lpstr>
      <vt:lpstr>Diapositiva 89</vt:lpstr>
      <vt:lpstr>Diapositiva 90</vt:lpstr>
      <vt:lpstr>Diapositiva 91</vt:lpstr>
      <vt:lpstr>Diapositiva 92</vt:lpstr>
      <vt:lpstr>Diapositiva 93</vt:lpstr>
      <vt:lpstr>Diapositiva 94</vt:lpstr>
      <vt:lpstr>Diapositiva 95</vt:lpstr>
      <vt:lpstr>Diapositiva 96</vt:lpstr>
      <vt:lpstr>Diapositiva 97</vt:lpstr>
      <vt:lpstr>Diapositiva 98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Campo de Trabajo Huancavelica (Perú)</dc:title>
  <dc:creator>Gabriel</dc:creator>
  <cp:lastModifiedBy>Gabriel</cp:lastModifiedBy>
  <cp:revision>1</cp:revision>
  <dcterms:created xsi:type="dcterms:W3CDTF">2013-04-06T19:23:56Z</dcterms:created>
  <dcterms:modified xsi:type="dcterms:W3CDTF">2013-04-06T19:24:31Z</dcterms:modified>
</cp:coreProperties>
</file>